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85" r:id="rId5"/>
    <p:sldId id="275" r:id="rId6"/>
    <p:sldId id="276" r:id="rId7"/>
    <p:sldId id="277" r:id="rId8"/>
    <p:sldId id="262" r:id="rId9"/>
    <p:sldId id="266" r:id="rId10"/>
    <p:sldId id="267" r:id="rId11"/>
    <p:sldId id="284" r:id="rId12"/>
    <p:sldId id="268" r:id="rId13"/>
    <p:sldId id="263" r:id="rId14"/>
    <p:sldId id="259" r:id="rId15"/>
    <p:sldId id="264" r:id="rId16"/>
    <p:sldId id="274" r:id="rId17"/>
    <p:sldId id="283" r:id="rId18"/>
    <p:sldId id="265" r:id="rId19"/>
    <p:sldId id="271" r:id="rId20"/>
    <p:sldId id="280" r:id="rId21"/>
    <p:sldId id="28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00B"/>
    <a:srgbClr val="B3B50C"/>
    <a:srgbClr val="FFFF5D"/>
    <a:srgbClr val="F3EEB3"/>
    <a:srgbClr val="969200"/>
    <a:srgbClr val="C0BC00"/>
    <a:srgbClr val="F0E0D0"/>
    <a:srgbClr val="CC3300"/>
    <a:srgbClr val="FF505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591" autoAdjust="0"/>
  </p:normalViewPr>
  <p:slideViewPr>
    <p:cSldViewPr snapToGrid="0" showGuides="1">
      <p:cViewPr varScale="1">
        <p:scale>
          <a:sx n="77" d="100"/>
          <a:sy n="77" d="100"/>
        </p:scale>
        <p:origin x="1208" y="192"/>
      </p:cViewPr>
      <p:guideLst>
        <p:guide orient="horz" pos="624"/>
        <p:guide pos="7680"/>
        <p:guide pos="288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e Adams" userId="e9ca0731d243d66e" providerId="LiveId" clId="{FC5CD132-88A9-4970-9F90-887CD0E46358}"/>
    <pc:docChg chg="undo custSel addSld delSld modSld sldOrd">
      <pc:chgData name="Nate Adams" userId="e9ca0731d243d66e" providerId="LiveId" clId="{FC5CD132-88A9-4970-9F90-887CD0E46358}" dt="2017-10-13T12:27:57.051" v="1709" actId="2696"/>
      <pc:docMkLst>
        <pc:docMk/>
      </pc:docMkLst>
      <pc:sldChg chg="modSp">
        <pc:chgData name="Nate Adams" userId="e9ca0731d243d66e" providerId="LiveId" clId="{FC5CD132-88A9-4970-9F90-887CD0E46358}" dt="2017-09-29T13:52:02.353" v="237" actId="208"/>
        <pc:sldMkLst>
          <pc:docMk/>
          <pc:sldMk cId="2772252274" sldId="256"/>
        </pc:sldMkLst>
        <pc:spChg chg="mod">
          <ac:chgData name="Nate Adams" userId="e9ca0731d243d66e" providerId="LiveId" clId="{FC5CD132-88A9-4970-9F90-887CD0E46358}" dt="2017-09-29T13:51:44.941" v="235" actId="1036"/>
          <ac:spMkLst>
            <pc:docMk/>
            <pc:sldMk cId="2772252274" sldId="256"/>
            <ac:spMk id="5" creationId="{EC7604E0-DE4F-4FC7-A45B-4E811CBE63EB}"/>
          </ac:spMkLst>
        </pc:spChg>
        <pc:spChg chg="mod">
          <ac:chgData name="Nate Adams" userId="e9ca0731d243d66e" providerId="LiveId" clId="{FC5CD132-88A9-4970-9F90-887CD0E46358}" dt="2017-09-29T13:52:02.353" v="237" actId="208"/>
          <ac:spMkLst>
            <pc:docMk/>
            <pc:sldMk cId="2772252274" sldId="256"/>
            <ac:spMk id="7" creationId="{C01D6E80-A5CD-482D-84CA-C6F776D8EBAC}"/>
          </ac:spMkLst>
        </pc:spChg>
      </pc:sldChg>
      <pc:sldChg chg="addSp delSp modSp modAnim">
        <pc:chgData name="Nate Adams" userId="e9ca0731d243d66e" providerId="LiveId" clId="{FC5CD132-88A9-4970-9F90-887CD0E46358}" dt="2017-10-13T12:01:52.029" v="1704"/>
        <pc:sldMkLst>
          <pc:docMk/>
          <pc:sldMk cId="2148816336" sldId="258"/>
        </pc:sldMkLst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" creationId="{9B01957C-515D-4EBA-822B-D16202EF9E7B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7" creationId="{26843DF6-0474-4618-9297-5574F9E74529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8" creationId="{C8DCA1B4-0E81-457C-89CE-8A19628A127C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9" creationId="{9E2F6E98-6188-4D3A-8F81-D6DB9E873366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0" creationId="{95121E13-B771-4997-8E31-AE35E659B6CC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1" creationId="{8AEE16DC-2FE8-4D2B-A932-E0133EC892A6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2" creationId="{EBA6976A-23CF-449D-9AEF-7FBE8ED836F9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3" creationId="{FAF33E68-4871-4A6F-A700-52C71D6D7F56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4" creationId="{DB3E811E-57A9-479B-8DEF-A8291C575848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5" creationId="{EADEDD2F-EE36-4225-9C80-C25EF5415373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6" creationId="{015A0B51-A022-4178-A8EA-245A28596624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7" creationId="{2EB25858-293F-408A-B0E4-BBF03F67D554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8" creationId="{01C46F05-BEC5-4768-BC33-78A9497865A0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19" creationId="{17835658-F8E0-43AA-9014-3C790C4E59A7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1" creationId="{9C10F5D4-D4BD-44C1-94BB-3A51FA5CF97A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2" creationId="{7D3972AC-A279-41A8-99B9-7AACDBB09BE9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3" creationId="{13DE5305-5C9B-48B6-B631-80F7A40ADF98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4" creationId="{245C93BA-098D-4FB1-AF2F-92279B70C740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5" creationId="{3D785E01-42F8-4F52-BCE9-CE562DE119CB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6" creationId="{B28175F9-BD96-44FC-AEFD-862DB8F5259A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7" creationId="{9F12A495-5BDA-4908-9496-01BC8A355946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8" creationId="{D0239C66-D270-4EF1-B031-97EDE41D94D2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29" creationId="{D5F84F81-85EC-4812-B68A-E60FFAF96D39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0" creationId="{2316BF0E-865C-4C5A-B698-71C22D42AC5C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1" creationId="{94A0FBCF-0CC5-4439-8939-801524C7918B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2" creationId="{9674BDE5-CEC3-4F76-9A5E-C9E07B2934F2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3" creationId="{255064D6-E0E0-4743-862E-9B337C543020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4" creationId="{3EB31573-BBFE-4244-B6F1-87D6F967A7E4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5" creationId="{98A67BEE-F401-4E33-9C3C-3F7352405F08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6" creationId="{95D433FE-7A77-4F8A-9FA8-CBF1CE552CD4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7" creationId="{50A1D4F0-6D85-44B4-BF5E-42FB96E0608A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8" creationId="{151F42A7-24A1-4184-97D8-37A821D5119F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39" creationId="{EEA98865-8EA0-4650-B1A3-E66124BE0915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0" creationId="{5E2B461E-A5A5-4EE5-8791-5C333F40127C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1" creationId="{9DC3E946-A34D-4182-838D-2BFDBD8F484B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2" creationId="{C9C9B3C1-FC03-41A5-9C26-BC42DF38FCD3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3" creationId="{24D48E92-B5FE-476C-AB91-DED1D530B0E3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4" creationId="{CC780E76-9535-4E96-A87C-965C5AAA412B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5" creationId="{1B7B8021-79AB-4FDC-A573-D34E7ED68C9C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6" creationId="{AC9EBBE5-8AA9-4EE9-936C-24CDE1A959C0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7" creationId="{4DEE30DB-3908-4D55-8D6B-5238366D0B27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8" creationId="{2B324594-67A1-4C4B-B081-2EA58A55AA2D}"/>
          </ac:spMkLst>
        </pc:spChg>
        <pc:spChg chg="mod topLvl">
          <ac:chgData name="Nate Adams" userId="e9ca0731d243d66e" providerId="LiveId" clId="{FC5CD132-88A9-4970-9F90-887CD0E46358}" dt="2017-10-02T21:07:29.492" v="1032" actId="20577"/>
          <ac:spMkLst>
            <pc:docMk/>
            <pc:sldMk cId="2148816336" sldId="258"/>
            <ac:spMk id="49" creationId="{8C3F395D-2419-4745-B241-F58EF7550F46}"/>
          </ac:spMkLst>
        </pc:spChg>
        <pc:grpChg chg="add del mod">
          <ac:chgData name="Nate Adams" userId="e9ca0731d243d66e" providerId="LiveId" clId="{FC5CD132-88A9-4970-9F90-887CD0E46358}" dt="2017-10-02T21:07:29.492" v="1032" actId="20577"/>
          <ac:grpSpMkLst>
            <pc:docMk/>
            <pc:sldMk cId="2148816336" sldId="258"/>
            <ac:grpSpMk id="4" creationId="{7BDC69CF-C464-4B7D-99C3-835DE0445E86}"/>
          </ac:grpSpMkLst>
        </pc:grpChg>
      </pc:sldChg>
      <pc:sldChg chg="del">
        <pc:chgData name="Nate Adams" userId="e9ca0731d243d66e" providerId="LiveId" clId="{FC5CD132-88A9-4970-9F90-887CD0E46358}" dt="2017-09-28T20:17:10.842" v="0" actId="2696"/>
        <pc:sldMkLst>
          <pc:docMk/>
          <pc:sldMk cId="3620697598" sldId="260"/>
        </pc:sldMkLst>
      </pc:sldChg>
      <pc:sldChg chg="modSp">
        <pc:chgData name="Nate Adams" userId="e9ca0731d243d66e" providerId="LiveId" clId="{FC5CD132-88A9-4970-9F90-887CD0E46358}" dt="2017-10-09T14:01:16.633" v="1231" actId="1076"/>
        <pc:sldMkLst>
          <pc:docMk/>
          <pc:sldMk cId="65602442" sldId="268"/>
        </pc:sldMkLst>
        <pc:picChg chg="mod">
          <ac:chgData name="Nate Adams" userId="e9ca0731d243d66e" providerId="LiveId" clId="{FC5CD132-88A9-4970-9F90-887CD0E46358}" dt="2017-10-09T14:01:16.633" v="1231" actId="1076"/>
          <ac:picMkLst>
            <pc:docMk/>
            <pc:sldMk cId="65602442" sldId="268"/>
            <ac:picMk id="3" creationId="{00000000-0000-0000-0000-000000000000}"/>
          </ac:picMkLst>
        </pc:picChg>
      </pc:sldChg>
      <pc:sldChg chg="del">
        <pc:chgData name="Nate Adams" userId="e9ca0731d243d66e" providerId="LiveId" clId="{FC5CD132-88A9-4970-9F90-887CD0E46358}" dt="2017-09-29T13:06:36.510" v="93" actId="2696"/>
        <pc:sldMkLst>
          <pc:docMk/>
          <pc:sldMk cId="3964883363" sldId="269"/>
        </pc:sldMkLst>
      </pc:sldChg>
      <pc:sldChg chg="del">
        <pc:chgData name="Nate Adams" userId="e9ca0731d243d66e" providerId="LiveId" clId="{FC5CD132-88A9-4970-9F90-887CD0E46358}" dt="2017-09-29T13:06:54.114" v="95" actId="2696"/>
        <pc:sldMkLst>
          <pc:docMk/>
          <pc:sldMk cId="677176143" sldId="270"/>
        </pc:sldMkLst>
      </pc:sldChg>
      <pc:sldChg chg="addSp delSp modSp del">
        <pc:chgData name="Nate Adams" userId="e9ca0731d243d66e" providerId="LiveId" clId="{FC5CD132-88A9-4970-9F90-887CD0E46358}" dt="2017-10-09T14:17:19.206" v="1232" actId="2696"/>
        <pc:sldMkLst>
          <pc:docMk/>
          <pc:sldMk cId="1164080663" sldId="272"/>
        </pc:sldMkLst>
        <pc:spChg chg="mod">
          <ac:chgData name="Nate Adams" userId="e9ca0731d243d66e" providerId="LiveId" clId="{FC5CD132-88A9-4970-9F90-887CD0E46358}" dt="2017-09-29T13:11:31.971" v="180" actId="1076"/>
          <ac:spMkLst>
            <pc:docMk/>
            <pc:sldMk cId="1164080663" sldId="272"/>
            <ac:spMk id="2" creationId="{01CAE593-316E-42D3-A4F5-5AA9BF5E156F}"/>
          </ac:spMkLst>
        </pc:spChg>
        <pc:spChg chg="add del mod">
          <ac:chgData name="Nate Adams" userId="e9ca0731d243d66e" providerId="LiveId" clId="{FC5CD132-88A9-4970-9F90-887CD0E46358}" dt="2017-09-29T13:42:07.571" v="181" actId="20577"/>
          <ac:spMkLst>
            <pc:docMk/>
            <pc:sldMk cId="1164080663" sldId="272"/>
            <ac:spMk id="3" creationId="{0A663E5D-0C2B-4DA7-886F-BDC37CB33B71}"/>
          </ac:spMkLst>
        </pc:spChg>
        <pc:spChg chg="del">
          <ac:chgData name="Nate Adams" userId="e9ca0731d243d66e" providerId="LiveId" clId="{FC5CD132-88A9-4970-9F90-887CD0E46358}" dt="2017-09-29T13:07:22.010" v="97" actId="478"/>
          <ac:spMkLst>
            <pc:docMk/>
            <pc:sldMk cId="1164080663" sldId="272"/>
            <ac:spMk id="3" creationId="{1921CA83-71C5-4D88-9601-B4332F217D06}"/>
          </ac:spMkLst>
        </pc:spChg>
      </pc:sldChg>
      <pc:sldChg chg="modSp">
        <pc:chgData name="Nate Adams" userId="e9ca0731d243d66e" providerId="LiveId" clId="{FC5CD132-88A9-4970-9F90-887CD0E46358}" dt="2017-10-08T23:17:35.078" v="1207" actId="20577"/>
        <pc:sldMkLst>
          <pc:docMk/>
          <pc:sldMk cId="1950818524" sldId="277"/>
        </pc:sldMkLst>
        <pc:spChg chg="mod">
          <ac:chgData name="Nate Adams" userId="e9ca0731d243d66e" providerId="LiveId" clId="{FC5CD132-88A9-4970-9F90-887CD0E46358}" dt="2017-10-08T23:17:35.078" v="1207" actId="20577"/>
          <ac:spMkLst>
            <pc:docMk/>
            <pc:sldMk cId="1950818524" sldId="277"/>
            <ac:spMk id="11" creationId="{4B661940-588D-47C7-8240-008F3781345C}"/>
          </ac:spMkLst>
        </pc:spChg>
      </pc:sldChg>
      <pc:sldChg chg="del">
        <pc:chgData name="Nate Adams" userId="e9ca0731d243d66e" providerId="LiveId" clId="{FC5CD132-88A9-4970-9F90-887CD0E46358}" dt="2017-09-29T13:06:45.331" v="94" actId="2696"/>
        <pc:sldMkLst>
          <pc:docMk/>
          <pc:sldMk cId="3736034718" sldId="278"/>
        </pc:sldMkLst>
      </pc:sldChg>
      <pc:sldChg chg="del">
        <pc:chgData name="Nate Adams" userId="e9ca0731d243d66e" providerId="LiveId" clId="{FC5CD132-88A9-4970-9F90-887CD0E46358}" dt="2017-09-29T13:07:02.845" v="96" actId="2696"/>
        <pc:sldMkLst>
          <pc:docMk/>
          <pc:sldMk cId="2762044053" sldId="279"/>
        </pc:sldMkLst>
      </pc:sldChg>
      <pc:sldChg chg="addSp delSp modSp">
        <pc:chgData name="Nate Adams" userId="e9ca0731d243d66e" providerId="LiveId" clId="{FC5CD132-88A9-4970-9F90-887CD0E46358}" dt="2017-10-09T14:37:01.466" v="1700" actId="1036"/>
        <pc:sldMkLst>
          <pc:docMk/>
          <pc:sldMk cId="2458863988" sldId="281"/>
        </pc:sldMkLst>
        <pc:spChg chg="mod">
          <ac:chgData name="Nate Adams" userId="e9ca0731d243d66e" providerId="LiveId" clId="{FC5CD132-88A9-4970-9F90-887CD0E46358}" dt="2017-10-09T14:17:45.246" v="1256" actId="20577"/>
          <ac:spMkLst>
            <pc:docMk/>
            <pc:sldMk cId="2458863988" sldId="281"/>
            <ac:spMk id="2" creationId="{25844CD9-52F8-427D-96A1-C8881BCF36C0}"/>
          </ac:spMkLst>
        </pc:spChg>
        <pc:spChg chg="del">
          <ac:chgData name="Nate Adams" userId="e9ca0731d243d66e" providerId="LiveId" clId="{FC5CD132-88A9-4970-9F90-887CD0E46358}" dt="2017-09-29T13:07:38.164" v="98" actId="478"/>
          <ac:spMkLst>
            <pc:docMk/>
            <pc:sldMk cId="2458863988" sldId="281"/>
            <ac:spMk id="3" creationId="{354A4F39-4AA7-4A61-A3ED-242A825B537C}"/>
          </ac:spMkLst>
        </pc:spChg>
        <pc:spChg chg="add mod">
          <ac:chgData name="Nate Adams" userId="e9ca0731d243d66e" providerId="LiveId" clId="{FC5CD132-88A9-4970-9F90-887CD0E46358}" dt="2017-10-09T14:35:33.895" v="1662" actId="113"/>
          <ac:spMkLst>
            <pc:docMk/>
            <pc:sldMk cId="2458863988" sldId="281"/>
            <ac:spMk id="3" creationId="{641E6364-9B4B-4EA3-88A1-71EEB38FD56F}"/>
          </ac:spMkLst>
        </pc:spChg>
        <pc:spChg chg="add del mod">
          <ac:chgData name="Nate Adams" userId="e9ca0731d243d66e" providerId="LiveId" clId="{FC5CD132-88A9-4970-9F90-887CD0E46358}" dt="2017-09-29T13:42:14.967" v="182" actId="478"/>
          <ac:spMkLst>
            <pc:docMk/>
            <pc:sldMk cId="2458863988" sldId="281"/>
            <ac:spMk id="4" creationId="{E07E48DB-6030-4B68-B861-E41F62CD26F7}"/>
          </ac:spMkLst>
        </pc:spChg>
        <pc:spChg chg="add mod">
          <ac:chgData name="Nate Adams" userId="e9ca0731d243d66e" providerId="LiveId" clId="{FC5CD132-88A9-4970-9F90-887CD0E46358}" dt="2017-10-09T14:37:01.466" v="1700" actId="1036"/>
          <ac:spMkLst>
            <pc:docMk/>
            <pc:sldMk cId="2458863988" sldId="281"/>
            <ac:spMk id="5" creationId="{7872A5FA-152C-46A0-9BB0-1879502BB9F7}"/>
          </ac:spMkLst>
        </pc:spChg>
        <pc:spChg chg="add mod">
          <ac:chgData name="Nate Adams" userId="e9ca0731d243d66e" providerId="LiveId" clId="{FC5CD132-88A9-4970-9F90-887CD0E46358}" dt="2017-10-09T14:36:44.480" v="1671" actId="1036"/>
          <ac:spMkLst>
            <pc:docMk/>
            <pc:sldMk cId="2458863988" sldId="281"/>
            <ac:spMk id="6" creationId="{BA2ADDAA-6A98-4EC6-BDB0-9FE154ADBDA6}"/>
          </ac:spMkLst>
        </pc:spChg>
      </pc:sldChg>
      <pc:sldChg chg="del">
        <pc:chgData name="Nate Adams" userId="e9ca0731d243d66e" providerId="LiveId" clId="{FC5CD132-88A9-4970-9F90-887CD0E46358}" dt="2017-09-28T20:21:02.798" v="1" actId="2696"/>
        <pc:sldMkLst>
          <pc:docMk/>
          <pc:sldMk cId="3092612162" sldId="282"/>
        </pc:sldMkLst>
      </pc:sldChg>
      <pc:sldChg chg="addSp delSp modSp add del ord">
        <pc:chgData name="Nate Adams" userId="e9ca0731d243d66e" providerId="LiveId" clId="{FC5CD132-88A9-4970-9F90-887CD0E46358}" dt="2017-09-29T13:06:24.998" v="92" actId="2696"/>
        <pc:sldMkLst>
          <pc:docMk/>
          <pc:sldMk cId="2571817276" sldId="284"/>
        </pc:sldMkLst>
        <pc:picChg chg="del">
          <ac:chgData name="Nate Adams" userId="e9ca0731d243d66e" providerId="LiveId" clId="{FC5CD132-88A9-4970-9F90-887CD0E46358}" dt="2017-09-28T20:28:18.817" v="3" actId="478"/>
          <ac:picMkLst>
            <pc:docMk/>
            <pc:sldMk cId="2571817276" sldId="284"/>
            <ac:picMk id="3" creationId="{00000000-0000-0000-0000-000000000000}"/>
          </ac:picMkLst>
        </pc:picChg>
        <pc:picChg chg="add mod modCrop">
          <ac:chgData name="Nate Adams" userId="e9ca0731d243d66e" providerId="LiveId" clId="{FC5CD132-88A9-4970-9F90-887CD0E46358}" dt="2017-09-28T20:32:10.606" v="67" actId="1037"/>
          <ac:picMkLst>
            <pc:docMk/>
            <pc:sldMk cId="2571817276" sldId="284"/>
            <ac:picMk id="1026" creationId="{A87B3A91-B446-4532-8E02-7EF4B31655DF}"/>
          </ac:picMkLst>
        </pc:picChg>
      </pc:sldChg>
      <pc:sldChg chg="addSp delSp modSp add ord">
        <pc:chgData name="Nate Adams" userId="e9ca0731d243d66e" providerId="LiveId" clId="{FC5CD132-88A9-4970-9F90-887CD0E46358}" dt="2017-09-29T13:46:54.229" v="191" actId="14100"/>
        <pc:sldMkLst>
          <pc:docMk/>
          <pc:sldMk cId="2637789533" sldId="284"/>
        </pc:sldMkLst>
        <pc:picChg chg="del">
          <ac:chgData name="Nate Adams" userId="e9ca0731d243d66e" providerId="LiveId" clId="{FC5CD132-88A9-4970-9F90-887CD0E46358}" dt="2017-09-29T13:45:58.882" v="186" actId="478"/>
          <ac:picMkLst>
            <pc:docMk/>
            <pc:sldMk cId="2637789533" sldId="284"/>
            <ac:picMk id="3" creationId="{00000000-0000-0000-0000-000000000000}"/>
          </ac:picMkLst>
        </pc:picChg>
        <pc:picChg chg="add mod modCrop">
          <ac:chgData name="Nate Adams" userId="e9ca0731d243d66e" providerId="LiveId" clId="{FC5CD132-88A9-4970-9F90-887CD0E46358}" dt="2017-09-29T13:46:54.229" v="191" actId="14100"/>
          <ac:picMkLst>
            <pc:docMk/>
            <pc:sldMk cId="2637789533" sldId="284"/>
            <ac:picMk id="1026" creationId="{96E767AF-3FE1-4A94-9BC2-9E4ACB8B9296}"/>
          </ac:picMkLst>
        </pc:picChg>
      </pc:sldChg>
      <pc:sldChg chg="addSp modSp add del">
        <pc:chgData name="Nate Adams" userId="e9ca0731d243d66e" providerId="LiveId" clId="{FC5CD132-88A9-4970-9F90-887CD0E46358}" dt="2017-09-29T13:06:14.335" v="90" actId="2696"/>
        <pc:sldMkLst>
          <pc:docMk/>
          <pc:sldMk cId="2079436420" sldId="285"/>
        </pc:sldMkLst>
        <pc:spChg chg="add mod">
          <ac:chgData name="Nate Adams" userId="e9ca0731d243d66e" providerId="LiveId" clId="{FC5CD132-88A9-4970-9F90-887CD0E46358}" dt="2017-09-29T13:05:29.122" v="89" actId="3062"/>
          <ac:spMkLst>
            <pc:docMk/>
            <pc:sldMk cId="2079436420" sldId="285"/>
            <ac:spMk id="2" creationId="{88E8C73A-BFA4-4C1A-8957-7B00EEBF0FE7}"/>
          </ac:spMkLst>
        </pc:spChg>
        <pc:spChg chg="add mod ord">
          <ac:chgData name="Nate Adams" userId="e9ca0731d243d66e" providerId="LiveId" clId="{FC5CD132-88A9-4970-9F90-887CD0E46358}" dt="2017-09-29T13:05:29.122" v="89" actId="3062"/>
          <ac:spMkLst>
            <pc:docMk/>
            <pc:sldMk cId="2079436420" sldId="285"/>
            <ac:spMk id="3" creationId="{DACE4B8E-646D-48DA-A64E-1C8C07BCCBA3}"/>
          </ac:spMkLst>
        </pc:spChg>
        <pc:spChg chg="add mod">
          <ac:chgData name="Nate Adams" userId="e9ca0731d243d66e" providerId="LiveId" clId="{FC5CD132-88A9-4970-9F90-887CD0E46358}" dt="2017-09-28T20:34:17.239" v="79" actId="1036"/>
          <ac:spMkLst>
            <pc:docMk/>
            <pc:sldMk cId="2079436420" sldId="285"/>
            <ac:spMk id="4" creationId="{0151E4D5-405A-4F31-8FC5-038D8D6C3935}"/>
          </ac:spMkLst>
        </pc:spChg>
      </pc:sldChg>
      <pc:sldChg chg="addSp delSp modSp add modAnim">
        <pc:chgData name="Nate Adams" userId="e9ca0731d243d66e" providerId="LiveId" clId="{FC5CD132-88A9-4970-9F90-887CD0E46358}" dt="2017-10-02T21:06:56.415" v="1031" actId="20577"/>
        <pc:sldMkLst>
          <pc:docMk/>
          <pc:sldMk cId="2984816508" sldId="285"/>
        </pc:sldMkLst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" creationId="{9B01957C-515D-4EBA-822B-D16202EF9E7B}"/>
          </ac:spMkLst>
        </pc:spChg>
        <pc:spChg chg="mod topLvl">
          <ac:chgData name="Nate Adams" userId="e9ca0731d243d66e" providerId="LiveId" clId="{FC5CD132-88A9-4970-9F90-887CD0E46358}" dt="2017-10-02T20:49:35.050" v="263" actId="20577"/>
          <ac:spMkLst>
            <pc:docMk/>
            <pc:sldMk cId="2984816508" sldId="285"/>
            <ac:spMk id="7" creationId="{26843DF6-0474-4618-9297-5574F9E74529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8" creationId="{C8DCA1B4-0E81-457C-89CE-8A19628A127C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9" creationId="{9E2F6E98-6188-4D3A-8F81-D6DB9E873366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0" creationId="{95121E13-B771-4997-8E31-AE35E659B6CC}"/>
          </ac:spMkLst>
        </pc:spChg>
        <pc:spChg chg="del mod topLvl">
          <ac:chgData name="Nate Adams" userId="e9ca0731d243d66e" providerId="LiveId" clId="{FC5CD132-88A9-4970-9F90-887CD0E46358}" dt="2017-10-02T20:49:00.068" v="243" actId="478"/>
          <ac:spMkLst>
            <pc:docMk/>
            <pc:sldMk cId="2984816508" sldId="285"/>
            <ac:spMk id="11" creationId="{8AEE16DC-2FE8-4D2B-A932-E0133EC892A6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2" creationId="{EBA6976A-23CF-449D-9AEF-7FBE8ED836F9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3" creationId="{FAF33E68-4871-4A6F-A700-52C71D6D7F56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4" creationId="{DB3E811E-57A9-479B-8DEF-A8291C575848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5" creationId="{EADEDD2F-EE36-4225-9C80-C25EF5415373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6" creationId="{015A0B51-A022-4178-A8EA-245A28596624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7" creationId="{2EB25858-293F-408A-B0E4-BBF03F67D554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8" creationId="{01C46F05-BEC5-4768-BC33-78A9497865A0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19" creationId="{17835658-F8E0-43AA-9014-3C790C4E59A7}"/>
          </ac:spMkLst>
        </pc:spChg>
        <pc:spChg chg="add mod">
          <ac:chgData name="Nate Adams" userId="e9ca0731d243d66e" providerId="LiveId" clId="{FC5CD132-88A9-4970-9F90-887CD0E46358}" dt="2017-10-02T21:06:56.415" v="1031" actId="20577"/>
          <ac:spMkLst>
            <pc:docMk/>
            <pc:sldMk cId="2984816508" sldId="285"/>
            <ac:spMk id="20" creationId="{6371265E-5449-4676-B5B9-D7309FBB5239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21" creationId="{9C10F5D4-D4BD-44C1-94BB-3A51FA5CF97A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22" creationId="{7D3972AC-A279-41A8-99B9-7AACDBB09BE9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23" creationId="{13DE5305-5C9B-48B6-B631-80F7A40ADF98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24" creationId="{245C93BA-098D-4FB1-AF2F-92279B70C740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25" creationId="{3D785E01-42F8-4F52-BCE9-CE562DE119CB}"/>
          </ac:spMkLst>
        </pc:spChg>
        <pc:spChg chg="del mod topLvl">
          <ac:chgData name="Nate Adams" userId="e9ca0731d243d66e" providerId="LiveId" clId="{FC5CD132-88A9-4970-9F90-887CD0E46358}" dt="2017-10-02T20:49:00.068" v="243" actId="478"/>
          <ac:spMkLst>
            <pc:docMk/>
            <pc:sldMk cId="2984816508" sldId="285"/>
            <ac:spMk id="26" creationId="{B28175F9-BD96-44FC-AEFD-862DB8F5259A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27" creationId="{9F12A495-5BDA-4908-9496-01BC8A355946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28" creationId="{D0239C66-D270-4EF1-B031-97EDE41D94D2}"/>
          </ac:spMkLst>
        </pc:spChg>
        <pc:spChg chg="del mod topLvl">
          <ac:chgData name="Nate Adams" userId="e9ca0731d243d66e" providerId="LiveId" clId="{FC5CD132-88A9-4970-9F90-887CD0E46358}" dt="2017-10-02T20:49:00.068" v="243" actId="478"/>
          <ac:spMkLst>
            <pc:docMk/>
            <pc:sldMk cId="2984816508" sldId="285"/>
            <ac:spMk id="29" creationId="{D5F84F81-85EC-4812-B68A-E60FFAF96D39}"/>
          </ac:spMkLst>
        </pc:spChg>
        <pc:spChg chg="del mod topLvl">
          <ac:chgData name="Nate Adams" userId="e9ca0731d243d66e" providerId="LiveId" clId="{FC5CD132-88A9-4970-9F90-887CD0E46358}" dt="2017-10-02T20:49:00.068" v="243" actId="478"/>
          <ac:spMkLst>
            <pc:docMk/>
            <pc:sldMk cId="2984816508" sldId="285"/>
            <ac:spMk id="30" creationId="{2316BF0E-865C-4C5A-B698-71C22D42AC5C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1" creationId="{94A0FBCF-0CC5-4439-8939-801524C7918B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2" creationId="{9674BDE5-CEC3-4F76-9A5E-C9E07B2934F2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3" creationId="{255064D6-E0E0-4743-862E-9B337C543020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4" creationId="{3EB31573-BBFE-4244-B6F1-87D6F967A7E4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5" creationId="{98A67BEE-F401-4E33-9C3C-3F7352405F08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6" creationId="{95D433FE-7A77-4F8A-9FA8-CBF1CE552CD4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7" creationId="{50A1D4F0-6D85-44B4-BF5E-42FB96E0608A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8" creationId="{151F42A7-24A1-4184-97D8-37A821D5119F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39" creationId="{EEA98865-8EA0-4650-B1A3-E66124BE0915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0" creationId="{5E2B461E-A5A5-4EE5-8791-5C333F40127C}"/>
          </ac:spMkLst>
        </pc:spChg>
        <pc:spChg chg="del mod topLvl">
          <ac:chgData name="Nate Adams" userId="e9ca0731d243d66e" providerId="LiveId" clId="{FC5CD132-88A9-4970-9F90-887CD0E46358}" dt="2017-10-02T20:49:00.068" v="243" actId="478"/>
          <ac:spMkLst>
            <pc:docMk/>
            <pc:sldMk cId="2984816508" sldId="285"/>
            <ac:spMk id="41" creationId="{9DC3E946-A34D-4182-838D-2BFDBD8F484B}"/>
          </ac:spMkLst>
        </pc:spChg>
        <pc:spChg chg="del mod topLvl">
          <ac:chgData name="Nate Adams" userId="e9ca0731d243d66e" providerId="LiveId" clId="{FC5CD132-88A9-4970-9F90-887CD0E46358}" dt="2017-10-02T20:49:00.068" v="243" actId="478"/>
          <ac:spMkLst>
            <pc:docMk/>
            <pc:sldMk cId="2984816508" sldId="285"/>
            <ac:spMk id="42" creationId="{C9C9B3C1-FC03-41A5-9C26-BC42DF38FCD3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3" creationId="{24D48E92-B5FE-476C-AB91-DED1D530B0E3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4" creationId="{CC780E76-9535-4E96-A87C-965C5AAA412B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5" creationId="{1B7B8021-79AB-4FDC-A573-D34E7ED68C9C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6" creationId="{AC9EBBE5-8AA9-4EE9-936C-24CDE1A959C0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7" creationId="{4DEE30DB-3908-4D55-8D6B-5238366D0B27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8" creationId="{2B324594-67A1-4C4B-B081-2EA58A55AA2D}"/>
          </ac:spMkLst>
        </pc:spChg>
        <pc:spChg chg="del mod topLvl">
          <ac:chgData name="Nate Adams" userId="e9ca0731d243d66e" providerId="LiveId" clId="{FC5CD132-88A9-4970-9F90-887CD0E46358}" dt="2017-10-02T20:48:48.430" v="242" actId="478"/>
          <ac:spMkLst>
            <pc:docMk/>
            <pc:sldMk cId="2984816508" sldId="285"/>
            <ac:spMk id="49" creationId="{8C3F395D-2419-4745-B241-F58EF7550F46}"/>
          </ac:spMkLst>
        </pc:spChg>
        <pc:grpChg chg="del">
          <ac:chgData name="Nate Adams" userId="e9ca0731d243d66e" providerId="LiveId" clId="{FC5CD132-88A9-4970-9F90-887CD0E46358}" dt="2017-10-02T20:48:38.677" v="241" actId="20577"/>
          <ac:grpSpMkLst>
            <pc:docMk/>
            <pc:sldMk cId="2984816508" sldId="285"/>
            <ac:grpSpMk id="4" creationId="{7BDC69CF-C464-4B7D-99C3-835DE0445E86}"/>
          </ac:grpSpMkLst>
        </pc:grpChg>
      </pc:sldChg>
      <pc:sldChg chg="add del ord">
        <pc:chgData name="Nate Adams" userId="e9ca0731d243d66e" providerId="LiveId" clId="{FC5CD132-88A9-4970-9F90-887CD0E46358}" dt="2017-10-13T12:27:44.218" v="1705" actId="2696"/>
        <pc:sldMkLst>
          <pc:docMk/>
          <pc:sldMk cId="3092612162" sldId="286"/>
        </pc:sldMkLst>
      </pc:sldChg>
      <pc:sldChg chg="add del">
        <pc:chgData name="Nate Adams" userId="e9ca0731d243d66e" providerId="LiveId" clId="{FC5CD132-88A9-4970-9F90-887CD0E46358}" dt="2017-10-13T12:27:56.992" v="1706" actId="2696"/>
        <pc:sldMkLst>
          <pc:docMk/>
          <pc:sldMk cId="3964883363" sldId="287"/>
        </pc:sldMkLst>
      </pc:sldChg>
      <pc:sldChg chg="add del">
        <pc:chgData name="Nate Adams" userId="e9ca0731d243d66e" providerId="LiveId" clId="{FC5CD132-88A9-4970-9F90-887CD0E46358}" dt="2017-10-13T12:27:57.031" v="1707" actId="2696"/>
        <pc:sldMkLst>
          <pc:docMk/>
          <pc:sldMk cId="3736034718" sldId="288"/>
        </pc:sldMkLst>
      </pc:sldChg>
      <pc:sldChg chg="add del">
        <pc:chgData name="Nate Adams" userId="e9ca0731d243d66e" providerId="LiveId" clId="{FC5CD132-88A9-4970-9F90-887CD0E46358}" dt="2017-10-13T12:27:57.040" v="1708" actId="2696"/>
        <pc:sldMkLst>
          <pc:docMk/>
          <pc:sldMk cId="677176143" sldId="289"/>
        </pc:sldMkLst>
      </pc:sldChg>
      <pc:sldChg chg="add del">
        <pc:chgData name="Nate Adams" userId="e9ca0731d243d66e" providerId="LiveId" clId="{FC5CD132-88A9-4970-9F90-887CD0E46358}" dt="2017-10-13T12:27:57.051" v="1709" actId="2696"/>
        <pc:sldMkLst>
          <pc:docMk/>
          <pc:sldMk cId="2762044053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80BA9D8-7593-432D-B21C-8EA84F2812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B2F699-49CC-4436-AFBF-C1F749CDC9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ADCC77-AE1E-4335-9062-89B83590096A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58B7D5-61FA-4A6E-9E2C-9EA6C1998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213813-DCE5-436A-96B0-9D183F796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F2B19C-C189-4AE3-9F86-E806752D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1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8EC5F-773C-4824-B05E-C6FE33BD38BF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290EE4-E217-419A-91D2-1F82DDAC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3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9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4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17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3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4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1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0EE4-E217-419A-91D2-1F82DDACB8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2015 – Jalapeño Scrum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8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2015 – Jalapeño Scrum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7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00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1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2015 – Jalapeño Scrum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2015 – Jalapeño Scrum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ADFD7-2D30-4D36-93A2-288A6366331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2015 – Jalapeño Scrum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5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2015 – Jalapeño Scrum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EF4AB-977A-4CAA-A454-1D03B92D9F2C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2015 – Jalapeño Scrum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9C933-7BF9-481F-AE29-C8BAE2CA3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0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23DDD0-FBC0-4EBA-91BF-5B8319CCF7E6}"/>
              </a:ext>
            </a:extLst>
          </p:cNvPr>
          <p:cNvSpPr/>
          <p:nvPr userDrawn="1"/>
        </p:nvSpPr>
        <p:spPr>
          <a:xfrm>
            <a:off x="0" y="6509344"/>
            <a:ext cx="12192000" cy="348655"/>
          </a:xfrm>
          <a:prstGeom prst="rect">
            <a:avLst/>
          </a:prstGeom>
          <a:solidFill>
            <a:srgbClr val="5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661D74-43EA-4807-A60E-2FD6287747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40677" y="6581915"/>
            <a:ext cx="910647" cy="2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nate@newbo.c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ound, person, man&#10;&#10;Description generated with very high confidence">
            <a:extLst>
              <a:ext uri="{FF2B5EF4-FFF2-40B4-BE49-F238E27FC236}">
                <a16:creationId xmlns:a16="http://schemas.microsoft.com/office/drawing/2014/main" xmlns="" id="{606571DA-3588-49FA-B537-957977F30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b="25000"/>
          <a:stretch/>
        </p:blipFill>
        <p:spPr>
          <a:xfrm>
            <a:off x="0" y="0"/>
            <a:ext cx="12192000" cy="64943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1241B9-9A9F-4EB5-B2BB-A27545AF7BF6}"/>
              </a:ext>
            </a:extLst>
          </p:cNvPr>
          <p:cNvSpPr/>
          <p:nvPr/>
        </p:nvSpPr>
        <p:spPr>
          <a:xfrm>
            <a:off x="1" y="0"/>
            <a:ext cx="12192000" cy="108065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1D6E80-A5CD-482D-84CA-C6F776D8EBAC}"/>
              </a:ext>
            </a:extLst>
          </p:cNvPr>
          <p:cNvSpPr/>
          <p:nvPr/>
        </p:nvSpPr>
        <p:spPr>
          <a:xfrm>
            <a:off x="0" y="5806130"/>
            <a:ext cx="12192000" cy="71379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28" y="35216"/>
            <a:ext cx="6182590" cy="941529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Your Brain Is Broken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C7604E0-DE4F-4FC7-A45B-4E811CBE6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1" y="5959660"/>
            <a:ext cx="5905500" cy="47119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… and you suck at making decisions</a:t>
            </a:r>
          </a:p>
        </p:txBody>
      </p:sp>
    </p:spTree>
    <p:extLst>
      <p:ext uri="{BB962C8B-B14F-4D97-AF65-F5344CB8AC3E}">
        <p14:creationId xmlns:p14="http://schemas.microsoft.com/office/powerpoint/2010/main" val="277225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322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>
          <a:xfrm>
            <a:off x="20" y="10"/>
            <a:ext cx="6625632" cy="6857990"/>
          </a:xfrm>
          <a:custGeom>
            <a:avLst/>
            <a:gdLst>
              <a:gd name="connsiteX0" fmla="*/ 4978381 w 6625632"/>
              <a:gd name="connsiteY0" fmla="*/ 3987790 h 6857990"/>
              <a:gd name="connsiteX1" fmla="*/ 4722793 w 6625632"/>
              <a:gd name="connsiteY1" fmla="*/ 4261634 h 6857990"/>
              <a:gd name="connsiteX2" fmla="*/ 4978381 w 6625632"/>
              <a:gd name="connsiteY2" fmla="*/ 4535478 h 6857990"/>
              <a:gd name="connsiteX3" fmla="*/ 5233969 w 6625632"/>
              <a:gd name="connsiteY3" fmla="*/ 4261634 h 6857990"/>
              <a:gd name="connsiteX4" fmla="*/ 4978381 w 6625632"/>
              <a:gd name="connsiteY4" fmla="*/ 3987790 h 6857990"/>
              <a:gd name="connsiteX5" fmla="*/ 0 w 6625632"/>
              <a:gd name="connsiteY5" fmla="*/ 0 h 6857990"/>
              <a:gd name="connsiteX6" fmla="*/ 6625632 w 6625632"/>
              <a:gd name="connsiteY6" fmla="*/ 0 h 6857990"/>
              <a:gd name="connsiteX7" fmla="*/ 6625632 w 6625632"/>
              <a:gd name="connsiteY7" fmla="*/ 6857990 h 6857990"/>
              <a:gd name="connsiteX8" fmla="*/ 0 w 6625632"/>
              <a:gd name="connsiteY8" fmla="*/ 6857990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5632" h="6857990">
                <a:moveTo>
                  <a:pt x="4978381" y="3987790"/>
                </a:moveTo>
                <a:cubicBezTo>
                  <a:pt x="4837224" y="3987790"/>
                  <a:pt x="4722793" y="4110394"/>
                  <a:pt x="4722793" y="4261634"/>
                </a:cubicBezTo>
                <a:cubicBezTo>
                  <a:pt x="4722793" y="4412874"/>
                  <a:pt x="4837224" y="4535478"/>
                  <a:pt x="4978381" y="4535478"/>
                </a:cubicBezTo>
                <a:cubicBezTo>
                  <a:pt x="5119538" y="4535478"/>
                  <a:pt x="5233969" y="4412874"/>
                  <a:pt x="5233969" y="4261634"/>
                </a:cubicBezTo>
                <a:cubicBezTo>
                  <a:pt x="5233969" y="4110394"/>
                  <a:pt x="5119538" y="3987790"/>
                  <a:pt x="4978381" y="3987790"/>
                </a:cubicBezTo>
                <a:close/>
                <a:moveTo>
                  <a:pt x="0" y="0"/>
                </a:moveTo>
                <a:lnTo>
                  <a:pt x="6625632" y="0"/>
                </a:lnTo>
                <a:lnTo>
                  <a:pt x="6625632" y="6857990"/>
                </a:lnTo>
                <a:lnTo>
                  <a:pt x="0" y="68579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85268" y="4161367"/>
            <a:ext cx="179916" cy="1926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abclocal.go.com/content/ktrk/images/cms/536676_1280x720.jpg">
            <a:extLst>
              <a:ext uri="{FF2B5EF4-FFF2-40B4-BE49-F238E27FC236}">
                <a16:creationId xmlns:a16="http://schemas.microsoft.com/office/drawing/2014/main" xmlns="" id="{96E767AF-3FE1-4A94-9BC2-9E4ACB8B9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0"/>
          <a:stretch/>
        </p:blipFill>
        <p:spPr bwMode="auto">
          <a:xfrm>
            <a:off x="0" y="0"/>
            <a:ext cx="12192000" cy="65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8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2" y="0"/>
            <a:ext cx="8689474" cy="65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luttered table&#10;&#10;Description generated with very high confidence">
            <a:extLst>
              <a:ext uri="{FF2B5EF4-FFF2-40B4-BE49-F238E27FC236}">
                <a16:creationId xmlns:a16="http://schemas.microsoft.com/office/drawing/2014/main" xmlns="" id="{A8313818-331F-402D-A718-A7BB6646E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6475"/>
          <a:stretch/>
        </p:blipFill>
        <p:spPr>
          <a:xfrm>
            <a:off x="0" y="0"/>
            <a:ext cx="12192000" cy="65047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758339-8850-45C4-9A3E-9890083162C8}"/>
              </a:ext>
            </a:extLst>
          </p:cNvPr>
          <p:cNvSpPr/>
          <p:nvPr/>
        </p:nvSpPr>
        <p:spPr>
          <a:xfrm>
            <a:off x="1" y="1"/>
            <a:ext cx="12192000" cy="9906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5D260-BECD-4D4A-93C1-16D910FE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80169"/>
            <a:ext cx="5656118" cy="8302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memory is broken</a:t>
            </a:r>
          </a:p>
        </p:txBody>
      </p:sp>
    </p:spTree>
    <p:extLst>
      <p:ext uri="{BB962C8B-B14F-4D97-AF65-F5344CB8AC3E}">
        <p14:creationId xmlns:p14="http://schemas.microsoft.com/office/powerpoint/2010/main" val="422350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E8DFE-8F8E-4E78-A23A-5E7AA425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agile practices buffer us from ourselves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BEED7A-FD27-47EE-B94E-3ABA6D0AE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8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board&#10;&#10;Description generated with high confidence">
            <a:extLst>
              <a:ext uri="{FF2B5EF4-FFF2-40B4-BE49-F238E27FC236}">
                <a16:creationId xmlns:a16="http://schemas.microsoft.com/office/drawing/2014/main" xmlns="" id="{217845D0-9F20-4C0A-B11F-F5C73ECAB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5"/>
          <a:stretch/>
        </p:blipFill>
        <p:spPr>
          <a:xfrm>
            <a:off x="0" y="0"/>
            <a:ext cx="12192000" cy="65113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724AE1-EFC4-4F2C-8E67-388511BCFDDE}"/>
              </a:ext>
            </a:extLst>
          </p:cNvPr>
          <p:cNvSpPr/>
          <p:nvPr/>
        </p:nvSpPr>
        <p:spPr>
          <a:xfrm>
            <a:off x="0" y="5617028"/>
            <a:ext cx="12192000" cy="894303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0FCD5-6606-4110-A360-5FC48F0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2" y="5617029"/>
            <a:ext cx="10515600" cy="9973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Planning practices – overcoming the Planning Fallacy</a:t>
            </a:r>
          </a:p>
        </p:txBody>
      </p:sp>
    </p:spTree>
    <p:extLst>
      <p:ext uri="{BB962C8B-B14F-4D97-AF65-F5344CB8AC3E}">
        <p14:creationId xmlns:p14="http://schemas.microsoft.com/office/powerpoint/2010/main" val="234865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xmlns="" id="{43A1EB62-C2C5-41DB-A52D-9BA38AB02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3"/>
          <a:stretch/>
        </p:blipFill>
        <p:spPr>
          <a:xfrm>
            <a:off x="0" y="0"/>
            <a:ext cx="12192000" cy="6535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4DA104-B93B-42C7-B6DA-4E7A34F32ACA}"/>
              </a:ext>
            </a:extLst>
          </p:cNvPr>
          <p:cNvSpPr/>
          <p:nvPr/>
        </p:nvSpPr>
        <p:spPr>
          <a:xfrm>
            <a:off x="0" y="0"/>
            <a:ext cx="12192000" cy="894303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4DE6B9-9E45-4E8B-9CAE-B6C5BF2E6B6A}"/>
              </a:ext>
            </a:extLst>
          </p:cNvPr>
          <p:cNvSpPr txBox="1">
            <a:spLocks/>
          </p:cNvSpPr>
          <p:nvPr/>
        </p:nvSpPr>
        <p:spPr>
          <a:xfrm>
            <a:off x="536863" y="116428"/>
            <a:ext cx="10515600" cy="777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Avoiding conformity effects</a:t>
            </a:r>
          </a:p>
        </p:txBody>
      </p:sp>
    </p:spTree>
    <p:extLst>
      <p:ext uri="{BB962C8B-B14F-4D97-AF65-F5344CB8AC3E}">
        <p14:creationId xmlns:p14="http://schemas.microsoft.com/office/powerpoint/2010/main" val="182484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flatworldknowledge.com/barkan/barkan-fig06_003.jpg">
            <a:extLst>
              <a:ext uri="{FF2B5EF4-FFF2-40B4-BE49-F238E27FC236}">
                <a16:creationId xmlns:a16="http://schemas.microsoft.com/office/drawing/2014/main" xmlns="" id="{89CB236A-B039-4210-A38D-3EC9C32F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78" y="1577591"/>
            <a:ext cx="5771053" cy="44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4DE6B9-9E45-4E8B-9CAE-B6C5BF2E6B6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Asch experiment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2D578B-59A8-477D-90B0-F25A09B48C59}"/>
              </a:ext>
            </a:extLst>
          </p:cNvPr>
          <p:cNvSpPr txBox="1"/>
          <p:nvPr/>
        </p:nvSpPr>
        <p:spPr>
          <a:xfrm>
            <a:off x="640773" y="2110213"/>
            <a:ext cx="45235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</a:rPr>
              <a:t>74% of people conformed at least once</a:t>
            </a: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On average, people conformed about 1/3 of the time</a:t>
            </a: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Only around three opponents is required for people to conform at these levels</a:t>
            </a:r>
          </a:p>
        </p:txBody>
      </p:sp>
    </p:spTree>
    <p:extLst>
      <p:ext uri="{BB962C8B-B14F-4D97-AF65-F5344CB8AC3E}">
        <p14:creationId xmlns:p14="http://schemas.microsoft.com/office/powerpoint/2010/main" val="81741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sky, wall&#10;&#10;Description generated with very high confidence">
            <a:extLst>
              <a:ext uri="{FF2B5EF4-FFF2-40B4-BE49-F238E27FC236}">
                <a16:creationId xmlns:a16="http://schemas.microsoft.com/office/drawing/2014/main" xmlns="" id="{BA54673E-862E-4A66-B22C-C4BA1D005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15891"/>
          <a:stretch/>
        </p:blipFill>
        <p:spPr>
          <a:xfrm>
            <a:off x="0" y="0"/>
            <a:ext cx="12192000" cy="6543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325C36-229A-401F-A323-E7DBBDF0C820}"/>
              </a:ext>
            </a:extLst>
          </p:cNvPr>
          <p:cNvSpPr/>
          <p:nvPr/>
        </p:nvSpPr>
        <p:spPr>
          <a:xfrm>
            <a:off x="0" y="5649372"/>
            <a:ext cx="12192000" cy="89430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AE593-316E-42D3-A4F5-5AA9BF5E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2" y="5688968"/>
            <a:ext cx="5818910" cy="81510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Feedback practices</a:t>
            </a:r>
          </a:p>
        </p:txBody>
      </p:sp>
    </p:spTree>
    <p:extLst>
      <p:ext uri="{BB962C8B-B14F-4D97-AF65-F5344CB8AC3E}">
        <p14:creationId xmlns:p14="http://schemas.microsoft.com/office/powerpoint/2010/main" val="66024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indow, indoor, tree&#10;&#10;Description generated with very high confidence">
            <a:extLst>
              <a:ext uri="{FF2B5EF4-FFF2-40B4-BE49-F238E27FC236}">
                <a16:creationId xmlns:a16="http://schemas.microsoft.com/office/drawing/2014/main" xmlns="" id="{7DF75355-27AD-4C79-BABE-1AF057589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4" b="12069"/>
          <a:stretch/>
        </p:blipFill>
        <p:spPr>
          <a:xfrm>
            <a:off x="0" y="-1"/>
            <a:ext cx="12192000" cy="6504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3B005C-88F2-4119-B3C8-59A2BC85DF5F}"/>
              </a:ext>
            </a:extLst>
          </p:cNvPr>
          <p:cNvSpPr txBox="1"/>
          <p:nvPr/>
        </p:nvSpPr>
        <p:spPr>
          <a:xfrm>
            <a:off x="4561397" y="3258079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Image needed</a:t>
            </a: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568442-3248-4A07-8AD6-6417085A0F27}"/>
              </a:ext>
            </a:extLst>
          </p:cNvPr>
          <p:cNvSpPr/>
          <p:nvPr/>
        </p:nvSpPr>
        <p:spPr>
          <a:xfrm>
            <a:off x="0" y="-1"/>
            <a:ext cx="12192000" cy="1361209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AE593-316E-42D3-A4F5-5AA9BF5E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"/>
            <a:ext cx="11481955" cy="13612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Hijacking the Availability Heuristic using Information Radiators</a:t>
            </a:r>
          </a:p>
        </p:txBody>
      </p:sp>
    </p:spTree>
    <p:extLst>
      <p:ext uri="{BB962C8B-B14F-4D97-AF65-F5344CB8AC3E}">
        <p14:creationId xmlns:p14="http://schemas.microsoft.com/office/powerpoint/2010/main" val="85587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B3B7B4-B2BC-4ADC-A163-5732B5F3C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039"/>
            <a:ext cx="12188825" cy="51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5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xmlns="" id="{32B3F46B-586A-413F-83D6-4CCEA9950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12043"/>
          <a:stretch/>
        </p:blipFill>
        <p:spPr>
          <a:xfrm>
            <a:off x="0" y="0"/>
            <a:ext cx="12192000" cy="651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AE593-316E-42D3-A4F5-5AA9BF5E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9" y="-89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Breaking the Curse of Knowledge by telling effective User Stories</a:t>
            </a:r>
          </a:p>
        </p:txBody>
      </p:sp>
    </p:spTree>
    <p:extLst>
      <p:ext uri="{BB962C8B-B14F-4D97-AF65-F5344CB8AC3E}">
        <p14:creationId xmlns:p14="http://schemas.microsoft.com/office/powerpoint/2010/main" val="283601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44CD9-52F8-427D-96A1-C8881BCF36C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you! See you soon?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72A5FA-152C-46A0-9BB0-1879502BB9F7}"/>
              </a:ext>
            </a:extLst>
          </p:cNvPr>
          <p:cNvSpPr txBox="1"/>
          <p:nvPr/>
        </p:nvSpPr>
        <p:spPr>
          <a:xfrm flipH="1">
            <a:off x="3994483" y="1438935"/>
            <a:ext cx="4957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</a:rPr>
              <a:t>Nate Adams</a:t>
            </a:r>
          </a:p>
          <a:p>
            <a:r>
              <a:rPr lang="en-US" sz="2400" dirty="0">
                <a:latin typeface="Segoe UI Light" panose="020B0502040204020203" pitchFamily="34" charset="0"/>
              </a:rPr>
              <a:t>Web: newbo.co</a:t>
            </a:r>
          </a:p>
          <a:p>
            <a:r>
              <a:rPr lang="en-US" sz="2400" dirty="0">
                <a:latin typeface="Segoe UI Light" panose="020B0502040204020203" pitchFamily="34" charset="0"/>
              </a:rPr>
              <a:t>E-mail: </a:t>
            </a:r>
            <a:r>
              <a:rPr lang="en-US" sz="2400" dirty="0">
                <a:latin typeface="Segoe UI Light" panose="020B0502040204020203" pitchFamily="34" charset="0"/>
                <a:hlinkClick r:id="rId3"/>
              </a:rPr>
              <a:t>nate@newbo.co</a:t>
            </a:r>
            <a:endParaRPr lang="en-US" sz="2400" dirty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Everything else: @</a:t>
            </a:r>
            <a:r>
              <a:rPr lang="en-US" sz="2400" dirty="0" err="1">
                <a:latin typeface="Segoe UI Light" panose="020B0502040204020203" pitchFamily="34" charset="0"/>
              </a:rPr>
              <a:t>psiberknetic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1E6364-9B4B-4EA3-88A1-71EEB38FD56F}"/>
              </a:ext>
            </a:extLst>
          </p:cNvPr>
          <p:cNvSpPr/>
          <p:nvPr/>
        </p:nvSpPr>
        <p:spPr>
          <a:xfrm>
            <a:off x="457200" y="3438266"/>
            <a:ext cx="1143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Product Owner Fundamentals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Workshop is the morning of October 26</a:t>
            </a:r>
            <a:r>
              <a:rPr lang="en-US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. Learn how to manage your backlog, break stories into manageable chunks and practice prioritization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technoques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NewBoCo is partnering with Jason Tanner of Applied Frameworks to bring two Certified Scrum Trainings to Iowa.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Certified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ScrumMaster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+ Innovation Games®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is November 13-14. You will become a Certified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ScrumMaster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® once you pass the CSM test and receive Education Credits towards your Certified Scrum Professional (CSP) designation.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Certified Scrum Product Owner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(CSPO) + Innovation Games® is November 15-16</a:t>
            </a:r>
          </a:p>
        </p:txBody>
      </p:sp>
    </p:spTree>
    <p:extLst>
      <p:ext uri="{BB962C8B-B14F-4D97-AF65-F5344CB8AC3E}">
        <p14:creationId xmlns:p14="http://schemas.microsoft.com/office/powerpoint/2010/main" val="245886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t&#10;&#10;Description generated with very high confidence">
            <a:extLst>
              <a:ext uri="{FF2B5EF4-FFF2-40B4-BE49-F238E27FC236}">
                <a16:creationId xmlns:a16="http://schemas.microsoft.com/office/drawing/2014/main" xmlns="" id="{0B6EC877-23FE-4949-93F8-5F5B7452C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6"/>
          <a:stretch/>
        </p:blipFill>
        <p:spPr>
          <a:xfrm>
            <a:off x="0" y="0"/>
            <a:ext cx="12192000" cy="6515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5AC357-3129-4249-9350-4DE852140B50}"/>
              </a:ext>
            </a:extLst>
          </p:cNvPr>
          <p:cNvSpPr/>
          <p:nvPr/>
        </p:nvSpPr>
        <p:spPr>
          <a:xfrm>
            <a:off x="1" y="1"/>
            <a:ext cx="12192000" cy="9906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93D43-1875-42AC-9369-FD4E097D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10515600" cy="7366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Brains: perfect thinking machines?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843DF6-0474-4618-9297-5574F9E74529}"/>
              </a:ext>
            </a:extLst>
          </p:cNvPr>
          <p:cNvSpPr/>
          <p:nvPr/>
        </p:nvSpPr>
        <p:spPr>
          <a:xfrm>
            <a:off x="254000" y="1193800"/>
            <a:ext cx="11772900" cy="5207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C780E76-9535-4E96-A87C-965C5AAA412B}"/>
              </a:ext>
            </a:extLst>
          </p:cNvPr>
          <p:cNvSpPr txBox="1"/>
          <p:nvPr/>
        </p:nvSpPr>
        <p:spPr>
          <a:xfrm>
            <a:off x="8811146" y="1551301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Normalcy Bias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DEE30DB-3908-4D55-8D6B-5238366D0B27}"/>
              </a:ext>
            </a:extLst>
          </p:cNvPr>
          <p:cNvSpPr txBox="1"/>
          <p:nvPr/>
        </p:nvSpPr>
        <p:spPr>
          <a:xfrm>
            <a:off x="8620126" y="3363410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Planning Fallacy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01957C-515D-4EBA-822B-D16202EF9E7B}"/>
              </a:ext>
            </a:extLst>
          </p:cNvPr>
          <p:cNvSpPr txBox="1"/>
          <p:nvPr/>
        </p:nvSpPr>
        <p:spPr>
          <a:xfrm>
            <a:off x="763059" y="1677924"/>
            <a:ext cx="34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Confirmation 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DCA1B4-0E81-457C-89CE-8A19628A127C}"/>
              </a:ext>
            </a:extLst>
          </p:cNvPr>
          <p:cNvSpPr txBox="1"/>
          <p:nvPr/>
        </p:nvSpPr>
        <p:spPr>
          <a:xfrm>
            <a:off x="2839507" y="3168918"/>
            <a:ext cx="219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Anchoring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2F6E98-6188-4D3A-8F81-D6DB9E873366}"/>
              </a:ext>
            </a:extLst>
          </p:cNvPr>
          <p:cNvSpPr txBox="1"/>
          <p:nvPr/>
        </p:nvSpPr>
        <p:spPr>
          <a:xfrm>
            <a:off x="5435598" y="2384370"/>
            <a:ext cx="39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Availability Heuristic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121E13-B771-4997-8E31-AE35E659B6CC}"/>
              </a:ext>
            </a:extLst>
          </p:cNvPr>
          <p:cNvSpPr txBox="1"/>
          <p:nvPr/>
        </p:nvSpPr>
        <p:spPr>
          <a:xfrm>
            <a:off x="5488514" y="3845747"/>
            <a:ext cx="278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Backfire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EE16DC-2FE8-4D2B-A932-E0133EC892A6}"/>
              </a:ext>
            </a:extLst>
          </p:cNvPr>
          <p:cNvSpPr txBox="1"/>
          <p:nvPr/>
        </p:nvSpPr>
        <p:spPr>
          <a:xfrm>
            <a:off x="7086601" y="1136514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Bandwagon Effect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A6976A-23CF-449D-9AEF-7FBE8ED836F9}"/>
              </a:ext>
            </a:extLst>
          </p:cNvPr>
          <p:cNvSpPr txBox="1"/>
          <p:nvPr/>
        </p:nvSpPr>
        <p:spPr>
          <a:xfrm>
            <a:off x="3041650" y="4542778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Base Rate Fallacy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F33E68-4871-4A6F-A700-52C71D6D7F56}"/>
              </a:ext>
            </a:extLst>
          </p:cNvPr>
          <p:cNvSpPr txBox="1"/>
          <p:nvPr/>
        </p:nvSpPr>
        <p:spPr>
          <a:xfrm>
            <a:off x="6603469" y="4667225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egoe UI Light" panose="020B0502040204020203" pitchFamily="34" charset="0"/>
              </a:rPr>
              <a:t>Berkson’s</a:t>
            </a:r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 Paradox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3E811E-57A9-479B-8DEF-A8291C575848}"/>
              </a:ext>
            </a:extLst>
          </p:cNvPr>
          <p:cNvSpPr txBox="1"/>
          <p:nvPr/>
        </p:nvSpPr>
        <p:spPr>
          <a:xfrm>
            <a:off x="763059" y="3886428"/>
            <a:ext cx="365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Cheerleader Effect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DEDD2F-EE36-4225-9C80-C25EF5415373}"/>
              </a:ext>
            </a:extLst>
          </p:cNvPr>
          <p:cNvSpPr txBox="1"/>
          <p:nvPr/>
        </p:nvSpPr>
        <p:spPr>
          <a:xfrm>
            <a:off x="4210581" y="1644514"/>
            <a:ext cx="416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Choice-supportive bias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5A0B51-A022-4178-A8EA-245A28596624}"/>
              </a:ext>
            </a:extLst>
          </p:cNvPr>
          <p:cNvSpPr txBox="1"/>
          <p:nvPr/>
        </p:nvSpPr>
        <p:spPr>
          <a:xfrm>
            <a:off x="8043333" y="3097671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Bias Blind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B25858-293F-408A-B0E4-BBF03F67D554}"/>
              </a:ext>
            </a:extLst>
          </p:cNvPr>
          <p:cNvSpPr txBox="1"/>
          <p:nvPr/>
        </p:nvSpPr>
        <p:spPr>
          <a:xfrm>
            <a:off x="1261532" y="2449723"/>
            <a:ext cx="390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Clustering Illusion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C46F05-BEC5-4768-BC33-78A9497865A0}"/>
              </a:ext>
            </a:extLst>
          </p:cNvPr>
          <p:cNvSpPr txBox="1"/>
          <p:nvPr/>
        </p:nvSpPr>
        <p:spPr>
          <a:xfrm>
            <a:off x="5039785" y="3081401"/>
            <a:ext cx="302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Conservatism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835658-F8E0-43AA-9014-3C790C4E59A7}"/>
              </a:ext>
            </a:extLst>
          </p:cNvPr>
          <p:cNvSpPr txBox="1"/>
          <p:nvPr/>
        </p:nvSpPr>
        <p:spPr>
          <a:xfrm>
            <a:off x="8750301" y="3902235"/>
            <a:ext cx="3069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Contrast Effect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10F5D4-D4BD-44C1-94BB-3A51FA5CF97A}"/>
              </a:ext>
            </a:extLst>
          </p:cNvPr>
          <p:cNvSpPr txBox="1"/>
          <p:nvPr/>
        </p:nvSpPr>
        <p:spPr>
          <a:xfrm>
            <a:off x="4969932" y="5471789"/>
            <a:ext cx="378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Curse of Knowledge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3972AC-A279-41A8-99B9-7AACDBB09BE9}"/>
              </a:ext>
            </a:extLst>
          </p:cNvPr>
          <p:cNvSpPr txBox="1"/>
          <p:nvPr/>
        </p:nvSpPr>
        <p:spPr>
          <a:xfrm>
            <a:off x="683683" y="5207642"/>
            <a:ext cx="391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Denomination Effect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DE5305-5C9B-48B6-B631-80F7A40ADF98}"/>
              </a:ext>
            </a:extLst>
          </p:cNvPr>
          <p:cNvSpPr txBox="1"/>
          <p:nvPr/>
        </p:nvSpPr>
        <p:spPr>
          <a:xfrm>
            <a:off x="8889999" y="5236505"/>
            <a:ext cx="3136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Distinction Bias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5C93BA-098D-4FB1-AF2F-92279B70C740}"/>
              </a:ext>
            </a:extLst>
          </p:cNvPr>
          <p:cNvSpPr txBox="1"/>
          <p:nvPr/>
        </p:nvSpPr>
        <p:spPr>
          <a:xfrm>
            <a:off x="8276164" y="1906153"/>
            <a:ext cx="354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Endowment Effect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785E01-42F8-4F52-BCE9-CE562DE119CB}"/>
              </a:ext>
            </a:extLst>
          </p:cNvPr>
          <p:cNvSpPr txBox="1"/>
          <p:nvPr/>
        </p:nvSpPr>
        <p:spPr>
          <a:xfrm>
            <a:off x="3946524" y="3431074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Expectation Bias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8175F9-BD96-44FC-AEFD-862DB8F5259A}"/>
              </a:ext>
            </a:extLst>
          </p:cNvPr>
          <p:cNvSpPr txBox="1"/>
          <p:nvPr/>
        </p:nvSpPr>
        <p:spPr>
          <a:xfrm>
            <a:off x="2435217" y="1300078"/>
            <a:ext cx="415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Hyperbolic Discounting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12A495-5BDA-4908-9496-01BC8A355946}"/>
              </a:ext>
            </a:extLst>
          </p:cNvPr>
          <p:cNvSpPr txBox="1"/>
          <p:nvPr/>
        </p:nvSpPr>
        <p:spPr>
          <a:xfrm>
            <a:off x="1054097" y="2144162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Barnum Effect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239C66-D270-4EF1-B031-97EDE41D94D2}"/>
              </a:ext>
            </a:extLst>
          </p:cNvPr>
          <p:cNvSpPr txBox="1"/>
          <p:nvPr/>
        </p:nvSpPr>
        <p:spPr>
          <a:xfrm>
            <a:off x="732361" y="2940399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Framing Effect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5F84F81-85EC-4812-B68A-E60FFAF96D39}"/>
              </a:ext>
            </a:extLst>
          </p:cNvPr>
          <p:cNvSpPr txBox="1"/>
          <p:nvPr/>
        </p:nvSpPr>
        <p:spPr>
          <a:xfrm>
            <a:off x="8206844" y="5802419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Frequency Illusion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16BF0E-865C-4C5A-B698-71C22D42AC5C}"/>
              </a:ext>
            </a:extLst>
          </p:cNvPr>
          <p:cNvSpPr txBox="1"/>
          <p:nvPr/>
        </p:nvSpPr>
        <p:spPr>
          <a:xfrm>
            <a:off x="1627714" y="5730974"/>
            <a:ext cx="4078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Functional Fixedness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4A0FBCF-0CC5-4439-8939-801524C7918B}"/>
              </a:ext>
            </a:extLst>
          </p:cNvPr>
          <p:cNvSpPr txBox="1"/>
          <p:nvPr/>
        </p:nvSpPr>
        <p:spPr>
          <a:xfrm>
            <a:off x="1036106" y="4244039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Gambler’s Fallacy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74BDE5-CEC3-4F76-9A5E-C9E07B2934F2}"/>
              </a:ext>
            </a:extLst>
          </p:cNvPr>
          <p:cNvSpPr txBox="1"/>
          <p:nvPr/>
        </p:nvSpPr>
        <p:spPr>
          <a:xfrm>
            <a:off x="4210581" y="2143399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Hindsight Bias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55064D6-E0E0-4743-862E-9B337C543020}"/>
              </a:ext>
            </a:extLst>
          </p:cNvPr>
          <p:cNvSpPr txBox="1"/>
          <p:nvPr/>
        </p:nvSpPr>
        <p:spPr>
          <a:xfrm>
            <a:off x="7215713" y="4413344"/>
            <a:ext cx="4467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Hostile Attribution Bias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B31573-BBFE-4244-B6F1-87D6F967A7E4}"/>
              </a:ext>
            </a:extLst>
          </p:cNvPr>
          <p:cNvSpPr txBox="1"/>
          <p:nvPr/>
        </p:nvSpPr>
        <p:spPr>
          <a:xfrm>
            <a:off x="1402024" y="4767918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Hot-hand fallacy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8A67BEE-F401-4E33-9C3C-3F7352405F08}"/>
              </a:ext>
            </a:extLst>
          </p:cNvPr>
          <p:cNvSpPr txBox="1"/>
          <p:nvPr/>
        </p:nvSpPr>
        <p:spPr>
          <a:xfrm>
            <a:off x="4012936" y="4040406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Ostrich Effect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5D433FE-7A77-4F8A-9FA8-CBF1CE552CD4}"/>
              </a:ext>
            </a:extLst>
          </p:cNvPr>
          <p:cNvSpPr txBox="1"/>
          <p:nvPr/>
        </p:nvSpPr>
        <p:spPr>
          <a:xfrm>
            <a:off x="4788168" y="4329257"/>
            <a:ext cx="42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Rhyme as Reason Effect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A1D4F0-6D85-44B4-BF5E-42FB96E0608A}"/>
              </a:ext>
            </a:extLst>
          </p:cNvPr>
          <p:cNvSpPr txBox="1"/>
          <p:nvPr/>
        </p:nvSpPr>
        <p:spPr>
          <a:xfrm>
            <a:off x="4961729" y="5108692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Illusory Correlation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51F42A7-24A1-4184-97D8-37A821D5119F}"/>
              </a:ext>
            </a:extLst>
          </p:cNvPr>
          <p:cNvSpPr txBox="1"/>
          <p:nvPr/>
        </p:nvSpPr>
        <p:spPr>
          <a:xfrm>
            <a:off x="7328957" y="3515852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Information Bias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EA98865-8EA0-4650-B1A3-E66124BE0915}"/>
              </a:ext>
            </a:extLst>
          </p:cNvPr>
          <p:cNvSpPr txBox="1"/>
          <p:nvPr/>
        </p:nvSpPr>
        <p:spPr>
          <a:xfrm>
            <a:off x="7999943" y="2549802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Sunk Cost Fallacy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2B461E-A5A5-4EE5-8791-5C333F40127C}"/>
              </a:ext>
            </a:extLst>
          </p:cNvPr>
          <p:cNvSpPr txBox="1"/>
          <p:nvPr/>
        </p:nvSpPr>
        <p:spPr>
          <a:xfrm>
            <a:off x="592391" y="3444671"/>
            <a:ext cx="3871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Law of the Instrument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DC3E946-A34D-4182-838D-2BFDBD8F484B}"/>
              </a:ext>
            </a:extLst>
          </p:cNvPr>
          <p:cNvSpPr txBox="1"/>
          <p:nvPr/>
        </p:nvSpPr>
        <p:spPr>
          <a:xfrm>
            <a:off x="5354901" y="5784812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Loss Aversion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9C9B3C1-FC03-41A5-9C26-BC42DF38FCD3}"/>
              </a:ext>
            </a:extLst>
          </p:cNvPr>
          <p:cNvSpPr txBox="1"/>
          <p:nvPr/>
        </p:nvSpPr>
        <p:spPr>
          <a:xfrm>
            <a:off x="457200" y="1196831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Negativity Bias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4D48E92-B5FE-476C-AB91-DED1D530B0E3}"/>
              </a:ext>
            </a:extLst>
          </p:cNvPr>
          <p:cNvSpPr txBox="1"/>
          <p:nvPr/>
        </p:nvSpPr>
        <p:spPr>
          <a:xfrm>
            <a:off x="3981457" y="2753711"/>
            <a:ext cx="423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Neglect of Probability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B7B8021-79AB-4FDC-A573-D34E7ED68C9C}"/>
              </a:ext>
            </a:extLst>
          </p:cNvPr>
          <p:cNvSpPr txBox="1"/>
          <p:nvPr/>
        </p:nvSpPr>
        <p:spPr>
          <a:xfrm>
            <a:off x="8546042" y="2804136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Omission Bias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C9EBBE5-8AA9-4EE9-936C-24CDE1A959C0}"/>
              </a:ext>
            </a:extLst>
          </p:cNvPr>
          <p:cNvSpPr txBox="1"/>
          <p:nvPr/>
        </p:nvSpPr>
        <p:spPr>
          <a:xfrm>
            <a:off x="9526843" y="4903928"/>
            <a:ext cx="210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Pareidolia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B324594-67A1-4C4B-B081-2EA58A55AA2D}"/>
              </a:ext>
            </a:extLst>
          </p:cNvPr>
          <p:cNvSpPr txBox="1"/>
          <p:nvPr/>
        </p:nvSpPr>
        <p:spPr>
          <a:xfrm>
            <a:off x="410836" y="5510448"/>
            <a:ext cx="561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Post-Purchase Rationalization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C3F395D-2419-4745-B241-F58EF7550F46}"/>
              </a:ext>
            </a:extLst>
          </p:cNvPr>
          <p:cNvSpPr txBox="1"/>
          <p:nvPr/>
        </p:nvSpPr>
        <p:spPr>
          <a:xfrm>
            <a:off x="5386383" y="1957924"/>
            <a:ext cx="353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Pro-innovation Bias</a:t>
            </a:r>
          </a:p>
        </p:txBody>
      </p:sp>
    </p:spTree>
    <p:extLst>
      <p:ext uri="{BB962C8B-B14F-4D97-AF65-F5344CB8AC3E}">
        <p14:creationId xmlns:p14="http://schemas.microsoft.com/office/powerpoint/2010/main" val="2148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7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t&#10;&#10;Description generated with very high confidence">
            <a:extLst>
              <a:ext uri="{FF2B5EF4-FFF2-40B4-BE49-F238E27FC236}">
                <a16:creationId xmlns:a16="http://schemas.microsoft.com/office/drawing/2014/main" xmlns="" id="{0B6EC877-23FE-4949-93F8-5F5B7452C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6"/>
          <a:stretch/>
        </p:blipFill>
        <p:spPr>
          <a:xfrm>
            <a:off x="0" y="0"/>
            <a:ext cx="12192000" cy="6515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5AC357-3129-4249-9350-4DE852140B50}"/>
              </a:ext>
            </a:extLst>
          </p:cNvPr>
          <p:cNvSpPr/>
          <p:nvPr/>
        </p:nvSpPr>
        <p:spPr>
          <a:xfrm>
            <a:off x="1" y="1"/>
            <a:ext cx="12192000" cy="9906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93D43-1875-42AC-9369-FD4E097D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10515600" cy="7366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Brains: perfect thinking machines?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843DF6-0474-4618-9297-5574F9E74529}"/>
              </a:ext>
            </a:extLst>
          </p:cNvPr>
          <p:cNvSpPr/>
          <p:nvPr/>
        </p:nvSpPr>
        <p:spPr>
          <a:xfrm>
            <a:off x="254000" y="1193800"/>
            <a:ext cx="11772900" cy="5207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71265E-5449-4676-B5B9-D7309FBB5239}"/>
              </a:ext>
            </a:extLst>
          </p:cNvPr>
          <p:cNvSpPr txBox="1"/>
          <p:nvPr/>
        </p:nvSpPr>
        <p:spPr>
          <a:xfrm>
            <a:off x="306258" y="1360665"/>
            <a:ext cx="116815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>
              <a:spcAft>
                <a:spcPts val="600"/>
              </a:spcAft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</a:rPr>
              <a:t>Confirmation Bias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– the tendency to seek out information that conforms to our already held beliefs</a:t>
            </a:r>
          </a:p>
          <a:p>
            <a:pPr marL="515938" indent="-515938">
              <a:spcAft>
                <a:spcPts val="600"/>
              </a:spcAft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</a:rPr>
              <a:t>Sunk Cost Fallacy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– the tendency to continue with an activity even if it has a very small chance of success because of invested resources</a:t>
            </a:r>
          </a:p>
          <a:p>
            <a:pPr marL="515938" indent="-515938">
              <a:spcAft>
                <a:spcPts val="600"/>
              </a:spcAft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</a:rPr>
              <a:t>Framing Effect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– the tendency to react to a particular choice differently depending on how it is presented</a:t>
            </a:r>
          </a:p>
          <a:p>
            <a:pPr marL="515938" indent="-515938">
              <a:spcAft>
                <a:spcPts val="600"/>
              </a:spcAft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</a:rPr>
              <a:t>Availability Heuristic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– the tendency to view information that is easily recalled as more important than alternatives</a:t>
            </a:r>
          </a:p>
          <a:p>
            <a:pPr marL="515938" indent="-515938">
              <a:spcAft>
                <a:spcPts val="600"/>
              </a:spcAft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</a:rPr>
              <a:t>Bias Blind Spot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– the tendency to see these biases in others, but not in ourselves</a:t>
            </a:r>
          </a:p>
        </p:txBody>
      </p:sp>
    </p:spTree>
    <p:extLst>
      <p:ext uri="{BB962C8B-B14F-4D97-AF65-F5344CB8AC3E}">
        <p14:creationId xmlns:p14="http://schemas.microsoft.com/office/powerpoint/2010/main" val="298481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dinosaur&#10;&#10;Description generated with very high confidence">
            <a:extLst>
              <a:ext uri="{FF2B5EF4-FFF2-40B4-BE49-F238E27FC236}">
                <a16:creationId xmlns:a16="http://schemas.microsoft.com/office/drawing/2014/main" xmlns="" id="{580EF404-1ACC-489B-9C17-7893C4E77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19" b="17511"/>
          <a:stretch/>
        </p:blipFill>
        <p:spPr>
          <a:xfrm>
            <a:off x="0" y="1"/>
            <a:ext cx="12192000" cy="6507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1DEC9E-4CF1-4957-A944-1DCEDDE317C3}"/>
              </a:ext>
            </a:extLst>
          </p:cNvPr>
          <p:cNvSpPr txBox="1"/>
          <p:nvPr/>
        </p:nvSpPr>
        <p:spPr>
          <a:xfrm>
            <a:off x="6546273" y="481445"/>
            <a:ext cx="5492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Segoe UI Light" panose="020B0502040204020203" pitchFamily="34" charset="0"/>
              </a:rPr>
              <a:t>Fast vs. slow thinking</a:t>
            </a:r>
          </a:p>
        </p:txBody>
      </p:sp>
    </p:spTree>
    <p:extLst>
      <p:ext uri="{BB962C8B-B14F-4D97-AF65-F5344CB8AC3E}">
        <p14:creationId xmlns:p14="http://schemas.microsoft.com/office/powerpoint/2010/main" val="190473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xmlns="" id="{6A00B851-516A-4C4A-9844-E2D90AE68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1"/>
          <a:stretch/>
        </p:blipFill>
        <p:spPr>
          <a:xfrm>
            <a:off x="0" y="0"/>
            <a:ext cx="12192000" cy="6519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3E126F-7F3B-4398-882B-B02B0CB0749C}"/>
              </a:ext>
            </a:extLst>
          </p:cNvPr>
          <p:cNvSpPr txBox="1"/>
          <p:nvPr/>
        </p:nvSpPr>
        <p:spPr>
          <a:xfrm>
            <a:off x="195943" y="221159"/>
            <a:ext cx="9407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</a:rPr>
              <a:t>We’re bad at understanding probability</a:t>
            </a:r>
          </a:p>
        </p:txBody>
      </p:sp>
    </p:spTree>
    <p:extLst>
      <p:ext uri="{BB962C8B-B14F-4D97-AF65-F5344CB8AC3E}">
        <p14:creationId xmlns:p14="http://schemas.microsoft.com/office/powerpoint/2010/main" val="64099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Description generated with high confidence">
            <a:extLst>
              <a:ext uri="{FF2B5EF4-FFF2-40B4-BE49-F238E27FC236}">
                <a16:creationId xmlns:a16="http://schemas.microsoft.com/office/drawing/2014/main" xmlns="" id="{20D633A9-DB5B-47B0-9D52-D6401394C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1" y="0"/>
            <a:ext cx="12192000" cy="65195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14B113-EE81-4F4D-AC56-B6C1C1023260}"/>
              </a:ext>
            </a:extLst>
          </p:cNvPr>
          <p:cNvSpPr/>
          <p:nvPr/>
        </p:nvSpPr>
        <p:spPr>
          <a:xfrm>
            <a:off x="1" y="1"/>
            <a:ext cx="12192000" cy="9906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FADDB7-DFD3-486E-9C46-E827308937C4}"/>
              </a:ext>
            </a:extLst>
          </p:cNvPr>
          <p:cNvSpPr txBox="1"/>
          <p:nvPr/>
        </p:nvSpPr>
        <p:spPr>
          <a:xfrm>
            <a:off x="374075" y="172135"/>
            <a:ext cx="721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Probability – A quick mental exercise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9FEF7D-B4DC-4137-9568-DDD63B1B4E7A}"/>
              </a:ext>
            </a:extLst>
          </p:cNvPr>
          <p:cNvSpPr/>
          <p:nvPr/>
        </p:nvSpPr>
        <p:spPr>
          <a:xfrm>
            <a:off x="218210" y="1141953"/>
            <a:ext cx="5496789" cy="5248456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New breathalyzers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local police buy new breathalyzers for the department.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If someone is intoxicated it will indicate it 100% of the time (no false negatives).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If someone is not intoxicated it will indicate a positive (a false positive) 5% of the time.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Statistics have shown that at any given time, an average of 1 out of every 1000 motorists are intoxicated.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Police pull over a motorist completely at random. When asked to blow into the breathalyzer, the test shows that the person is intoxicated.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is the probability that the person is intoxicated?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661940-588D-47C7-8240-008F3781345C}"/>
              </a:ext>
            </a:extLst>
          </p:cNvPr>
          <p:cNvSpPr/>
          <p:nvPr/>
        </p:nvSpPr>
        <p:spPr>
          <a:xfrm>
            <a:off x="6681355" y="1141953"/>
            <a:ext cx="4862946" cy="2370174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Let’s vote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Should this person get a ticket for DUI?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YES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NO</a:t>
            </a:r>
          </a:p>
        </p:txBody>
      </p:sp>
    </p:spTree>
    <p:extLst>
      <p:ext uri="{BB962C8B-B14F-4D97-AF65-F5344CB8AC3E}">
        <p14:creationId xmlns:p14="http://schemas.microsoft.com/office/powerpoint/2010/main" val="195081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ll, person, indoor, building&#10;&#10;Description generated with very high confidence">
            <a:extLst>
              <a:ext uri="{FF2B5EF4-FFF2-40B4-BE49-F238E27FC236}">
                <a16:creationId xmlns:a16="http://schemas.microsoft.com/office/drawing/2014/main" xmlns="" id="{F395FCF4-2CFE-49AB-8579-119725F48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10481"/>
          <a:stretch/>
        </p:blipFill>
        <p:spPr>
          <a:xfrm>
            <a:off x="1" y="0"/>
            <a:ext cx="12192000" cy="65047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C2A80D-16F6-428C-8364-4A2055F6FDEF}"/>
              </a:ext>
            </a:extLst>
          </p:cNvPr>
          <p:cNvSpPr/>
          <p:nvPr/>
        </p:nvSpPr>
        <p:spPr>
          <a:xfrm>
            <a:off x="1" y="1"/>
            <a:ext cx="12192000" cy="9906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4A1133-5F9B-4553-AA49-618AC869CE09}"/>
              </a:ext>
            </a:extLst>
          </p:cNvPr>
          <p:cNvSpPr txBox="1"/>
          <p:nvPr/>
        </p:nvSpPr>
        <p:spPr>
          <a:xfrm>
            <a:off x="374075" y="172135"/>
            <a:ext cx="401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Our vision is broken</a:t>
            </a:r>
          </a:p>
        </p:txBody>
      </p:sp>
    </p:spTree>
    <p:extLst>
      <p:ext uri="{BB962C8B-B14F-4D97-AF65-F5344CB8AC3E}">
        <p14:creationId xmlns:p14="http://schemas.microsoft.com/office/powerpoint/2010/main" val="88716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322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8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22335</TotalTime>
  <Words>560</Words>
  <Application>Microsoft Macintosh PowerPoint</Application>
  <PresentationFormat>Widescreen</PresentationFormat>
  <Paragraphs>120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Segoe UI Light</vt:lpstr>
      <vt:lpstr>Office Theme</vt:lpstr>
      <vt:lpstr>Your Brain Is Broken</vt:lpstr>
      <vt:lpstr>PowerPoint Presentation</vt:lpstr>
      <vt:lpstr>Brains: perfect thinking machines?</vt:lpstr>
      <vt:lpstr>Brains: perfect thinking machines?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memory is broken</vt:lpstr>
      <vt:lpstr>How agile practices buffer us from ourselves</vt:lpstr>
      <vt:lpstr>Planning practices – overcoming the Planning Fallacy</vt:lpstr>
      <vt:lpstr>PowerPoint Presentation</vt:lpstr>
      <vt:lpstr>PowerPoint Presentation</vt:lpstr>
      <vt:lpstr>Feedback practices</vt:lpstr>
      <vt:lpstr>Hijacking the Availability Heuristic using Information Radiators</vt:lpstr>
      <vt:lpstr>Breaking the Curse of Knowledge by telling effective User Stories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Adams</dc:creator>
  <cp:lastModifiedBy>Kent McDonald</cp:lastModifiedBy>
  <cp:revision>340</cp:revision>
  <cp:lastPrinted>2017-06-19T17:08:35Z</cp:lastPrinted>
  <dcterms:created xsi:type="dcterms:W3CDTF">2015-05-26T18:43:26Z</dcterms:created>
  <dcterms:modified xsi:type="dcterms:W3CDTF">2017-10-17T02:48:48Z</dcterms:modified>
</cp:coreProperties>
</file>